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5143500" type="screen16x9"/>
  <p:notesSz cx="6858000" cy="9144000"/>
  <p:embeddedFontLst>
    <p:embeddedFont>
      <p:font typeface="Helvetica Neue" panose="02000503000000020004" pitchFamily="2" charset="0"/>
      <p:regular r:id="rId12"/>
      <p:bold r:id="rId13"/>
      <p:italic r:id="rId14"/>
      <p:boldItalic r:id="rId1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9b9e9aa593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9b9e9aa593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f0b18f9b6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2f0b18f9b67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6040648f8c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6040648f8c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2f0b18f9b67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2f0b18f9b67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36040648f8c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36040648f8c_0_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36040648f8c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36040648f8c_0_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36040648f8c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36040648f8c_0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36040648f8c_0_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36040648f8c_0_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Boat</a:t>
            </a:r>
            <a:endParaRPr sz="48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Laura Zucker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Laura Zucker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959400"/>
            <a:ext cx="8083800" cy="341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boat is steady, this boat is sure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you’re ready, climb aboard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you’re ready, grab an oar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boat will carry us 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to the farthest shore.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713100"/>
            <a:ext cx="8173200" cy="39087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all know hardship, 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we all know pain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But nothing ventured 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means nothing gained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</a:t>
            </a:r>
            <a:r>
              <a:rPr lang="en" sz="3200" b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ev’ry</a:t>
            </a: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rainbow needs the rain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You’re not alone, try again.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959400"/>
            <a:ext cx="8083800" cy="341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boat is steady, this boat is sure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you’re ready, climb aboard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you’re ready, grab an oar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boat will carry us 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to the farthest shore.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1028875" y="809400"/>
            <a:ext cx="7630200" cy="3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Even if you’ve been tempest tossed</a:t>
            </a:r>
            <a:b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Even if you feel that all is lost</a:t>
            </a:r>
            <a:endParaRPr sz="32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You’ve heard the thunder roar</a:t>
            </a:r>
            <a:b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Had a look at heaven’s door</a:t>
            </a:r>
            <a:endParaRPr sz="32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None/>
            </a:pP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If you’re sinking like a stone</a:t>
            </a:r>
            <a:b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boat will carry you home.</a:t>
            </a:r>
            <a:endParaRPr sz="32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8"/>
          <p:cNvSpPr txBox="1"/>
          <p:nvPr/>
        </p:nvSpPr>
        <p:spPr>
          <a:xfrm>
            <a:off x="1028875" y="959400"/>
            <a:ext cx="8083800" cy="341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boat is steady, this boat is sure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you’re ready, climb aboard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you’re ready, grab an oar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boat will carry us 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to the farthest shore.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9"/>
          <p:cNvSpPr txBox="1"/>
          <p:nvPr/>
        </p:nvSpPr>
        <p:spPr>
          <a:xfrm>
            <a:off x="1028875" y="959400"/>
            <a:ext cx="8001300" cy="341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this boat 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there’s nothing we can’t do together, 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 matter the weather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 matter the charts aren’t ours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will navigate by our stars.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Google Shape;111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Google Shape;113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Google Shape;114;p20"/>
          <p:cNvSpPr txBox="1"/>
          <p:nvPr/>
        </p:nvSpPr>
        <p:spPr>
          <a:xfrm>
            <a:off x="1028875" y="959400"/>
            <a:ext cx="8083800" cy="341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boat is steady, this boat is sure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you’re ready, climb aboard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you’re ready, grab an oar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boat will carry us 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to the farthest shore.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Google Shape;119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21"/>
          <p:cNvSpPr txBox="1"/>
          <p:nvPr/>
        </p:nvSpPr>
        <p:spPr>
          <a:xfrm>
            <a:off x="1028875" y="370650"/>
            <a:ext cx="8083800" cy="45935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boat is steady, this boat is sure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you’re ready, climb aboard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you’re ready, grab an oar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boat will carry us 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to the farthest shore.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boat will carry us 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to the farthest shore.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295</Words>
  <Application>Microsoft Macintosh PowerPoint</Application>
  <PresentationFormat>On-screen Show (16:9)</PresentationFormat>
  <Paragraphs>35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Helvetica Neue</vt:lpstr>
      <vt:lpstr>Simple Light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Everett Howe</cp:lastModifiedBy>
  <cp:revision>1</cp:revision>
  <dcterms:modified xsi:type="dcterms:W3CDTF">2025-10-21T05:42:11Z</dcterms:modified>
</cp:coreProperties>
</file>